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63" r:id="rId2"/>
    <p:sldId id="265" r:id="rId3"/>
    <p:sldId id="262" r:id="rId4"/>
    <p:sldId id="261" r:id="rId5"/>
    <p:sldId id="259" r:id="rId6"/>
    <p:sldId id="260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240" y="-29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6F283A7-A233-42D0-801A-C9E38060A4D4}" type="doc">
      <dgm:prSet loTypeId="urn:microsoft.com/office/officeart/2005/8/layout/lProcess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BFEC849-C5B0-43F4-9C89-2196EC8674DA}">
      <dgm:prSet phldrT="[Текст]" custT="1"/>
      <dgm:spPr/>
      <dgm:t>
        <a:bodyPr/>
        <a:lstStyle/>
        <a:p>
          <a:r>
            <a:rPr lang="ru-RU" sz="1600" smtClean="0"/>
            <a:t>Урок- КВН</a:t>
          </a:r>
          <a:endParaRPr lang="ru-RU" sz="1600" dirty="0"/>
        </a:p>
      </dgm:t>
    </dgm:pt>
    <dgm:pt modelId="{16F56CBE-8E1C-4356-9667-72A0B696EE6C}" type="parTrans" cxnId="{DE2BCCAF-FA8D-4F84-BB3A-69D82BBBC946}">
      <dgm:prSet/>
      <dgm:spPr/>
      <dgm:t>
        <a:bodyPr/>
        <a:lstStyle/>
        <a:p>
          <a:endParaRPr lang="ru-RU"/>
        </a:p>
      </dgm:t>
    </dgm:pt>
    <dgm:pt modelId="{CC777E53-82E7-4188-BAB2-86F004FA49A6}" type="sibTrans" cxnId="{DE2BCCAF-FA8D-4F84-BB3A-69D82BBBC946}">
      <dgm:prSet/>
      <dgm:spPr/>
      <dgm:t>
        <a:bodyPr/>
        <a:lstStyle/>
        <a:p>
          <a:endParaRPr lang="ru-RU"/>
        </a:p>
      </dgm:t>
    </dgm:pt>
    <dgm:pt modelId="{92A76B0C-ECB6-4A6E-BA22-FEC1387774C2}">
      <dgm:prSet phldrT="[Текст]" custT="1"/>
      <dgm:spPr/>
      <dgm:t>
        <a:bodyPr/>
        <a:lstStyle/>
        <a:p>
          <a:pPr algn="l"/>
          <a:r>
            <a:rPr lang="ru-RU" sz="2400" dirty="0" smtClean="0"/>
            <a:t>Урок -соревнование</a:t>
          </a:r>
        </a:p>
      </dgm:t>
    </dgm:pt>
    <dgm:pt modelId="{FD5D6C64-696C-4C82-A4F1-4748C321B643}" type="parTrans" cxnId="{A4CB1F41-8AAB-415C-8EDC-5655A12DA374}">
      <dgm:prSet/>
      <dgm:spPr/>
      <dgm:t>
        <a:bodyPr/>
        <a:lstStyle/>
        <a:p>
          <a:endParaRPr lang="ru-RU"/>
        </a:p>
      </dgm:t>
    </dgm:pt>
    <dgm:pt modelId="{9D2664E3-550E-43E8-A891-273B4E3FAE9B}" type="sibTrans" cxnId="{A4CB1F41-8AAB-415C-8EDC-5655A12DA374}">
      <dgm:prSet/>
      <dgm:spPr/>
      <dgm:t>
        <a:bodyPr/>
        <a:lstStyle/>
        <a:p>
          <a:endParaRPr lang="ru-RU"/>
        </a:p>
      </dgm:t>
    </dgm:pt>
    <dgm:pt modelId="{A74D7F54-4306-4501-8D76-29D9DF3E884E}">
      <dgm:prSet phldrT="[Текст]" custT="1"/>
      <dgm:spPr/>
      <dgm:t>
        <a:bodyPr/>
        <a:lstStyle/>
        <a:p>
          <a:r>
            <a:rPr lang="ru-RU" sz="2400" dirty="0" smtClean="0"/>
            <a:t>Ролевая игра</a:t>
          </a:r>
          <a:endParaRPr lang="ru-RU" sz="2400" dirty="0"/>
        </a:p>
      </dgm:t>
    </dgm:pt>
    <dgm:pt modelId="{732EDBDA-9001-474B-AB5C-8C66AF7A18AB}" type="parTrans" cxnId="{82AF0C45-AB3E-4312-BE09-FF3C10528EF8}">
      <dgm:prSet/>
      <dgm:spPr/>
      <dgm:t>
        <a:bodyPr/>
        <a:lstStyle/>
        <a:p>
          <a:endParaRPr lang="ru-RU"/>
        </a:p>
      </dgm:t>
    </dgm:pt>
    <dgm:pt modelId="{7608FE9C-DC00-4B63-95C1-28D48A8895D8}" type="sibTrans" cxnId="{82AF0C45-AB3E-4312-BE09-FF3C10528EF8}">
      <dgm:prSet/>
      <dgm:spPr/>
      <dgm:t>
        <a:bodyPr/>
        <a:lstStyle/>
        <a:p>
          <a:endParaRPr lang="ru-RU"/>
        </a:p>
      </dgm:t>
    </dgm:pt>
    <dgm:pt modelId="{4D2B4DCE-D80D-42EF-A434-5B691CFB2867}">
      <dgm:prSet phldrT="[Текст]" custT="1"/>
      <dgm:spPr/>
      <dgm:t>
        <a:bodyPr/>
        <a:lstStyle/>
        <a:p>
          <a:r>
            <a:rPr lang="ru-RU" sz="1600" dirty="0" smtClean="0"/>
            <a:t>Урок- праздник</a:t>
          </a:r>
          <a:endParaRPr lang="ru-RU" sz="1600" dirty="0"/>
        </a:p>
      </dgm:t>
    </dgm:pt>
    <dgm:pt modelId="{45B77A68-1325-4208-93C7-380343F1537A}" type="parTrans" cxnId="{F89A0CF0-25EC-454E-B492-BDD0AE734E82}">
      <dgm:prSet/>
      <dgm:spPr/>
      <dgm:t>
        <a:bodyPr/>
        <a:lstStyle/>
        <a:p>
          <a:endParaRPr lang="ru-RU"/>
        </a:p>
      </dgm:t>
    </dgm:pt>
    <dgm:pt modelId="{7B837DA9-2F55-4547-B49C-B1D2B1B82E89}" type="sibTrans" cxnId="{F89A0CF0-25EC-454E-B492-BDD0AE734E82}">
      <dgm:prSet/>
      <dgm:spPr/>
      <dgm:t>
        <a:bodyPr/>
        <a:lstStyle/>
        <a:p>
          <a:endParaRPr lang="ru-RU"/>
        </a:p>
      </dgm:t>
    </dgm:pt>
    <dgm:pt modelId="{54F63648-DDF8-40BB-8431-4C43756ABDFD}">
      <dgm:prSet phldrT="[Текст]" custT="1"/>
      <dgm:spPr/>
      <dgm:t>
        <a:bodyPr/>
        <a:lstStyle/>
        <a:p>
          <a:r>
            <a:rPr lang="ru-RU" sz="2400" dirty="0" smtClean="0"/>
            <a:t>Урок-экскурсия</a:t>
          </a:r>
          <a:endParaRPr lang="ru-RU" sz="2400" dirty="0"/>
        </a:p>
      </dgm:t>
    </dgm:pt>
    <dgm:pt modelId="{72A28E8D-E53A-4C6E-BEFB-875FCFD7C94C}" type="parTrans" cxnId="{B60E690E-2798-46CC-8246-3F8A6658F153}">
      <dgm:prSet/>
      <dgm:spPr/>
      <dgm:t>
        <a:bodyPr/>
        <a:lstStyle/>
        <a:p>
          <a:endParaRPr lang="ru-RU"/>
        </a:p>
      </dgm:t>
    </dgm:pt>
    <dgm:pt modelId="{059AFD74-F006-4726-B1D9-AA911BC3E8BF}" type="sibTrans" cxnId="{B60E690E-2798-46CC-8246-3F8A6658F153}">
      <dgm:prSet/>
      <dgm:spPr/>
      <dgm:t>
        <a:bodyPr/>
        <a:lstStyle/>
        <a:p>
          <a:endParaRPr lang="ru-RU"/>
        </a:p>
      </dgm:t>
    </dgm:pt>
    <dgm:pt modelId="{C0E7496C-D4BA-4DC9-B13B-F65751DA1EBF}">
      <dgm:prSet phldrT="[Текст]" custT="1"/>
      <dgm:spPr/>
      <dgm:t>
        <a:bodyPr/>
        <a:lstStyle/>
        <a:p>
          <a:r>
            <a:rPr lang="ru-RU" sz="2400" dirty="0" smtClean="0"/>
            <a:t>Урок-путешествие</a:t>
          </a:r>
          <a:endParaRPr lang="ru-RU" sz="2400" dirty="0"/>
        </a:p>
      </dgm:t>
    </dgm:pt>
    <dgm:pt modelId="{AF1F3D6A-9726-4A25-93D8-F3659B2FD750}" type="parTrans" cxnId="{55806066-522B-4396-B5A8-94F4697B1BE0}">
      <dgm:prSet/>
      <dgm:spPr/>
      <dgm:t>
        <a:bodyPr/>
        <a:lstStyle/>
        <a:p>
          <a:endParaRPr lang="ru-RU"/>
        </a:p>
      </dgm:t>
    </dgm:pt>
    <dgm:pt modelId="{966A5287-7EDE-4562-AA42-BEA766F84D0D}" type="sibTrans" cxnId="{55806066-522B-4396-B5A8-94F4697B1BE0}">
      <dgm:prSet/>
      <dgm:spPr/>
      <dgm:t>
        <a:bodyPr/>
        <a:lstStyle/>
        <a:p>
          <a:endParaRPr lang="ru-RU"/>
        </a:p>
      </dgm:t>
    </dgm:pt>
    <dgm:pt modelId="{75103A26-6042-48F5-A70F-C1941F37D98C}">
      <dgm:prSet phldrT="[Текст]" custT="1"/>
      <dgm:spPr/>
      <dgm:t>
        <a:bodyPr/>
        <a:lstStyle/>
        <a:p>
          <a:r>
            <a:rPr lang="ru-RU" sz="1600" dirty="0" smtClean="0"/>
            <a:t>Урок-интервью</a:t>
          </a:r>
          <a:endParaRPr lang="ru-RU" sz="1600" dirty="0"/>
        </a:p>
      </dgm:t>
    </dgm:pt>
    <dgm:pt modelId="{FA0453F4-AC7C-43D9-B50A-8FC7C6D30949}" type="parTrans" cxnId="{3936361D-73E4-4231-A877-572BABD802B9}">
      <dgm:prSet/>
      <dgm:spPr/>
      <dgm:t>
        <a:bodyPr/>
        <a:lstStyle/>
        <a:p>
          <a:endParaRPr lang="ru-RU"/>
        </a:p>
      </dgm:t>
    </dgm:pt>
    <dgm:pt modelId="{EF9028DD-DB0B-4F48-AB4B-DEF7E4A26073}" type="sibTrans" cxnId="{3936361D-73E4-4231-A877-572BABD802B9}">
      <dgm:prSet/>
      <dgm:spPr/>
      <dgm:t>
        <a:bodyPr/>
        <a:lstStyle/>
        <a:p>
          <a:endParaRPr lang="ru-RU"/>
        </a:p>
      </dgm:t>
    </dgm:pt>
    <dgm:pt modelId="{AA42D928-909B-4825-8D99-4816001133F1}">
      <dgm:prSet phldrT="[Текст]" custT="1"/>
      <dgm:spPr/>
      <dgm:t>
        <a:bodyPr/>
        <a:lstStyle/>
        <a:p>
          <a:pPr algn="l"/>
          <a:r>
            <a:rPr lang="ru-RU" sz="2400" dirty="0" smtClean="0"/>
            <a:t>Урок -спектакль</a:t>
          </a:r>
        </a:p>
      </dgm:t>
    </dgm:pt>
    <dgm:pt modelId="{FD43962E-A45D-48FB-A2D2-BD357A191AA1}" type="parTrans" cxnId="{802717F3-D628-4739-B919-12431171C70D}">
      <dgm:prSet/>
      <dgm:spPr/>
      <dgm:t>
        <a:bodyPr/>
        <a:lstStyle/>
        <a:p>
          <a:endParaRPr lang="ru-RU"/>
        </a:p>
      </dgm:t>
    </dgm:pt>
    <dgm:pt modelId="{9B0B6AE1-E20B-4858-B6C0-A69409C9DF52}" type="sibTrans" cxnId="{802717F3-D628-4739-B919-12431171C70D}">
      <dgm:prSet/>
      <dgm:spPr/>
      <dgm:t>
        <a:bodyPr/>
        <a:lstStyle/>
        <a:p>
          <a:endParaRPr lang="ru-RU"/>
        </a:p>
      </dgm:t>
    </dgm:pt>
    <dgm:pt modelId="{357CC521-5592-40FA-9025-BC5721901638}">
      <dgm:prSet phldrT="[Текст]" custT="1"/>
      <dgm:spPr/>
      <dgm:t>
        <a:bodyPr/>
        <a:lstStyle/>
        <a:p>
          <a:r>
            <a:rPr lang="ru-RU" sz="2400" dirty="0" smtClean="0"/>
            <a:t>Урок-аукцион</a:t>
          </a:r>
          <a:endParaRPr lang="ru-RU" sz="2400" dirty="0"/>
        </a:p>
      </dgm:t>
    </dgm:pt>
    <dgm:pt modelId="{006CA361-1E88-42F1-AB66-A8BA9BBF14CB}" type="parTrans" cxnId="{D6812CB4-BE56-45D5-99D0-3E1BEC9B5521}">
      <dgm:prSet/>
      <dgm:spPr/>
      <dgm:t>
        <a:bodyPr/>
        <a:lstStyle/>
        <a:p>
          <a:endParaRPr lang="ru-RU"/>
        </a:p>
      </dgm:t>
    </dgm:pt>
    <dgm:pt modelId="{C932A0C1-69E0-4568-B154-DFC509D774D6}" type="sibTrans" cxnId="{D6812CB4-BE56-45D5-99D0-3E1BEC9B5521}">
      <dgm:prSet/>
      <dgm:spPr/>
      <dgm:t>
        <a:bodyPr/>
        <a:lstStyle/>
        <a:p>
          <a:endParaRPr lang="ru-RU"/>
        </a:p>
      </dgm:t>
    </dgm:pt>
    <dgm:pt modelId="{9566DBB3-3CA3-4A93-B76A-1111FBC1C7F3}" type="pres">
      <dgm:prSet presAssocID="{76F283A7-A233-42D0-801A-C9E38060A4D4}" presName="theList" presStyleCnt="0">
        <dgm:presLayoutVars>
          <dgm:dir/>
          <dgm:animLvl val="lvl"/>
          <dgm:resizeHandles val="exact"/>
        </dgm:presLayoutVars>
      </dgm:prSet>
      <dgm:spPr/>
    </dgm:pt>
    <dgm:pt modelId="{4D94E54A-9CDF-4DF4-80E7-9F1886018A58}" type="pres">
      <dgm:prSet presAssocID="{2BFEC849-C5B0-43F4-9C89-2196EC8674DA}" presName="compNode" presStyleCnt="0"/>
      <dgm:spPr/>
    </dgm:pt>
    <dgm:pt modelId="{6B974E48-DDED-4EE7-9127-9E5CFA0CA66B}" type="pres">
      <dgm:prSet presAssocID="{2BFEC849-C5B0-43F4-9C89-2196EC8674DA}" presName="aNode" presStyleLbl="bgShp" presStyleIdx="0" presStyleCnt="3"/>
      <dgm:spPr/>
      <dgm:t>
        <a:bodyPr/>
        <a:lstStyle/>
        <a:p>
          <a:endParaRPr lang="ru-RU"/>
        </a:p>
      </dgm:t>
    </dgm:pt>
    <dgm:pt modelId="{6FAC3B3E-8967-4D1C-B342-DDED2038AA0E}" type="pres">
      <dgm:prSet presAssocID="{2BFEC849-C5B0-43F4-9C89-2196EC8674DA}" presName="textNode" presStyleLbl="bgShp" presStyleIdx="0" presStyleCnt="3"/>
      <dgm:spPr/>
      <dgm:t>
        <a:bodyPr/>
        <a:lstStyle/>
        <a:p>
          <a:endParaRPr lang="ru-RU"/>
        </a:p>
      </dgm:t>
    </dgm:pt>
    <dgm:pt modelId="{44F0CDAC-70D6-496D-95F8-7761FBE7236F}" type="pres">
      <dgm:prSet presAssocID="{2BFEC849-C5B0-43F4-9C89-2196EC8674DA}" presName="compChildNode" presStyleCnt="0"/>
      <dgm:spPr/>
    </dgm:pt>
    <dgm:pt modelId="{765A931C-89A6-498A-9AEF-0466DD62FFB6}" type="pres">
      <dgm:prSet presAssocID="{2BFEC849-C5B0-43F4-9C89-2196EC8674DA}" presName="theInnerList" presStyleCnt="0"/>
      <dgm:spPr/>
    </dgm:pt>
    <dgm:pt modelId="{F313383B-C862-4DD2-B614-A1915706698B}" type="pres">
      <dgm:prSet presAssocID="{92A76B0C-ECB6-4A6E-BA22-FEC1387774C2}" presName="child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D9957DC-7B9C-4151-867C-EFBD020F6D5D}" type="pres">
      <dgm:prSet presAssocID="{92A76B0C-ECB6-4A6E-BA22-FEC1387774C2}" presName="aSpace2" presStyleCnt="0"/>
      <dgm:spPr/>
    </dgm:pt>
    <dgm:pt modelId="{A0CE5CB0-C102-4050-B855-7A624D5EE631}" type="pres">
      <dgm:prSet presAssocID="{A74D7F54-4306-4501-8D76-29D9DF3E884E}" presName="child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441E5EA-B09E-40A7-9824-C3AC46D0C442}" type="pres">
      <dgm:prSet presAssocID="{2BFEC849-C5B0-43F4-9C89-2196EC8674DA}" presName="aSpace" presStyleCnt="0"/>
      <dgm:spPr/>
    </dgm:pt>
    <dgm:pt modelId="{611C4632-18E4-4CE1-90A9-FE99AEF19222}" type="pres">
      <dgm:prSet presAssocID="{4D2B4DCE-D80D-42EF-A434-5B691CFB2867}" presName="compNode" presStyleCnt="0"/>
      <dgm:spPr/>
    </dgm:pt>
    <dgm:pt modelId="{EBA61DFB-B6CF-49DA-831A-FD88383A311C}" type="pres">
      <dgm:prSet presAssocID="{4D2B4DCE-D80D-42EF-A434-5B691CFB2867}" presName="aNode" presStyleLbl="bgShp" presStyleIdx="1" presStyleCnt="3"/>
      <dgm:spPr/>
    </dgm:pt>
    <dgm:pt modelId="{EA53F16C-C283-4D52-85E0-0D431EEF9229}" type="pres">
      <dgm:prSet presAssocID="{4D2B4DCE-D80D-42EF-A434-5B691CFB2867}" presName="textNode" presStyleLbl="bgShp" presStyleIdx="1" presStyleCnt="3"/>
      <dgm:spPr/>
    </dgm:pt>
    <dgm:pt modelId="{87A85705-324E-4738-B311-D75ECF1BC317}" type="pres">
      <dgm:prSet presAssocID="{4D2B4DCE-D80D-42EF-A434-5B691CFB2867}" presName="compChildNode" presStyleCnt="0"/>
      <dgm:spPr/>
    </dgm:pt>
    <dgm:pt modelId="{CD48FA68-AA4A-4700-954C-A593D0DDDA1E}" type="pres">
      <dgm:prSet presAssocID="{4D2B4DCE-D80D-42EF-A434-5B691CFB2867}" presName="theInnerList" presStyleCnt="0"/>
      <dgm:spPr/>
    </dgm:pt>
    <dgm:pt modelId="{FCF54267-BB25-4A81-9A21-98BC1A375406}" type="pres">
      <dgm:prSet presAssocID="{54F63648-DDF8-40BB-8431-4C43756ABDFD}" presName="child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073B264-855B-468E-8B3F-B5865E455F97}" type="pres">
      <dgm:prSet presAssocID="{54F63648-DDF8-40BB-8431-4C43756ABDFD}" presName="aSpace2" presStyleCnt="0"/>
      <dgm:spPr/>
    </dgm:pt>
    <dgm:pt modelId="{FE324140-D650-42A1-980B-B337655ECB91}" type="pres">
      <dgm:prSet presAssocID="{C0E7496C-D4BA-4DC9-B13B-F65751DA1EBF}" presName="child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FB1AF2A-3B76-4AB5-B6C6-AD2CF5B791F9}" type="pres">
      <dgm:prSet presAssocID="{4D2B4DCE-D80D-42EF-A434-5B691CFB2867}" presName="aSpace" presStyleCnt="0"/>
      <dgm:spPr/>
    </dgm:pt>
    <dgm:pt modelId="{C9382AB8-11DA-4692-9623-B7FB61DCAD69}" type="pres">
      <dgm:prSet presAssocID="{75103A26-6042-48F5-A70F-C1941F37D98C}" presName="compNode" presStyleCnt="0"/>
      <dgm:spPr/>
    </dgm:pt>
    <dgm:pt modelId="{924D1602-4033-42ED-BB4F-F1EF5FCC32D7}" type="pres">
      <dgm:prSet presAssocID="{75103A26-6042-48F5-A70F-C1941F37D98C}" presName="aNode" presStyleLbl="bgShp" presStyleIdx="2" presStyleCnt="3"/>
      <dgm:spPr/>
    </dgm:pt>
    <dgm:pt modelId="{17317BE0-7383-4704-874B-945351003D3D}" type="pres">
      <dgm:prSet presAssocID="{75103A26-6042-48F5-A70F-C1941F37D98C}" presName="textNode" presStyleLbl="bgShp" presStyleIdx="2" presStyleCnt="3"/>
      <dgm:spPr/>
    </dgm:pt>
    <dgm:pt modelId="{199B6B05-CDF7-458D-9568-B3B6345C2E9B}" type="pres">
      <dgm:prSet presAssocID="{75103A26-6042-48F5-A70F-C1941F37D98C}" presName="compChildNode" presStyleCnt="0"/>
      <dgm:spPr/>
    </dgm:pt>
    <dgm:pt modelId="{1616AF16-CA93-46B8-A386-FB6CA16653A2}" type="pres">
      <dgm:prSet presAssocID="{75103A26-6042-48F5-A70F-C1941F37D98C}" presName="theInnerList" presStyleCnt="0"/>
      <dgm:spPr/>
    </dgm:pt>
    <dgm:pt modelId="{47BAD8B4-6DE3-46BF-B9CE-64CE17836932}" type="pres">
      <dgm:prSet presAssocID="{AA42D928-909B-4825-8D99-4816001133F1}" presName="child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CBAFA17-F83E-4BCC-ABCB-86379E5E0D8B}" type="pres">
      <dgm:prSet presAssocID="{AA42D928-909B-4825-8D99-4816001133F1}" presName="aSpace2" presStyleCnt="0"/>
      <dgm:spPr/>
    </dgm:pt>
    <dgm:pt modelId="{301A6DB6-E5BB-4765-B69F-E4A4C3871833}" type="pres">
      <dgm:prSet presAssocID="{357CC521-5592-40FA-9025-BC5721901638}" presName="child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C0387C8-6AC1-4E7F-8E8C-DBD676FAB807}" type="presOf" srcId="{92A76B0C-ECB6-4A6E-BA22-FEC1387774C2}" destId="{F313383B-C862-4DD2-B614-A1915706698B}" srcOrd="0" destOrd="0" presId="urn:microsoft.com/office/officeart/2005/8/layout/lProcess2"/>
    <dgm:cxn modelId="{F671FBEB-E3D9-4E78-AAA4-0EFE9438F7A3}" type="presOf" srcId="{4D2B4DCE-D80D-42EF-A434-5B691CFB2867}" destId="{EBA61DFB-B6CF-49DA-831A-FD88383A311C}" srcOrd="0" destOrd="0" presId="urn:microsoft.com/office/officeart/2005/8/layout/lProcess2"/>
    <dgm:cxn modelId="{A4CB1F41-8AAB-415C-8EDC-5655A12DA374}" srcId="{2BFEC849-C5B0-43F4-9C89-2196EC8674DA}" destId="{92A76B0C-ECB6-4A6E-BA22-FEC1387774C2}" srcOrd="0" destOrd="0" parTransId="{FD5D6C64-696C-4C82-A4F1-4748C321B643}" sibTransId="{9D2664E3-550E-43E8-A891-273B4E3FAE9B}"/>
    <dgm:cxn modelId="{802717F3-D628-4739-B919-12431171C70D}" srcId="{75103A26-6042-48F5-A70F-C1941F37D98C}" destId="{AA42D928-909B-4825-8D99-4816001133F1}" srcOrd="0" destOrd="0" parTransId="{FD43962E-A45D-48FB-A2D2-BD357A191AA1}" sibTransId="{9B0B6AE1-E20B-4858-B6C0-A69409C9DF52}"/>
    <dgm:cxn modelId="{F89A0CF0-25EC-454E-B492-BDD0AE734E82}" srcId="{76F283A7-A233-42D0-801A-C9E38060A4D4}" destId="{4D2B4DCE-D80D-42EF-A434-5B691CFB2867}" srcOrd="1" destOrd="0" parTransId="{45B77A68-1325-4208-93C7-380343F1537A}" sibTransId="{7B837DA9-2F55-4547-B49C-B1D2B1B82E89}"/>
    <dgm:cxn modelId="{B4F2365C-621A-44C3-96CF-4B8992FD7BD1}" type="presOf" srcId="{357CC521-5592-40FA-9025-BC5721901638}" destId="{301A6DB6-E5BB-4765-B69F-E4A4C3871833}" srcOrd="0" destOrd="0" presId="urn:microsoft.com/office/officeart/2005/8/layout/lProcess2"/>
    <dgm:cxn modelId="{DE2BCCAF-FA8D-4F84-BB3A-69D82BBBC946}" srcId="{76F283A7-A233-42D0-801A-C9E38060A4D4}" destId="{2BFEC849-C5B0-43F4-9C89-2196EC8674DA}" srcOrd="0" destOrd="0" parTransId="{16F56CBE-8E1C-4356-9667-72A0B696EE6C}" sibTransId="{CC777E53-82E7-4188-BAB2-86F004FA49A6}"/>
    <dgm:cxn modelId="{1EF4E8A0-DACF-4443-848A-1A6E9FD6502C}" type="presOf" srcId="{54F63648-DDF8-40BB-8431-4C43756ABDFD}" destId="{FCF54267-BB25-4A81-9A21-98BC1A375406}" srcOrd="0" destOrd="0" presId="urn:microsoft.com/office/officeart/2005/8/layout/lProcess2"/>
    <dgm:cxn modelId="{D0D00BF8-E146-47B6-B804-540BCE0A1CA1}" type="presOf" srcId="{75103A26-6042-48F5-A70F-C1941F37D98C}" destId="{17317BE0-7383-4704-874B-945351003D3D}" srcOrd="1" destOrd="0" presId="urn:microsoft.com/office/officeart/2005/8/layout/lProcess2"/>
    <dgm:cxn modelId="{A1943312-B671-44B1-83F7-4AB15FBB7A89}" type="presOf" srcId="{AA42D928-909B-4825-8D99-4816001133F1}" destId="{47BAD8B4-6DE3-46BF-B9CE-64CE17836932}" srcOrd="0" destOrd="0" presId="urn:microsoft.com/office/officeart/2005/8/layout/lProcess2"/>
    <dgm:cxn modelId="{55806066-522B-4396-B5A8-94F4697B1BE0}" srcId="{4D2B4DCE-D80D-42EF-A434-5B691CFB2867}" destId="{C0E7496C-D4BA-4DC9-B13B-F65751DA1EBF}" srcOrd="1" destOrd="0" parTransId="{AF1F3D6A-9726-4A25-93D8-F3659B2FD750}" sibTransId="{966A5287-7EDE-4562-AA42-BEA766F84D0D}"/>
    <dgm:cxn modelId="{D6812CB4-BE56-45D5-99D0-3E1BEC9B5521}" srcId="{75103A26-6042-48F5-A70F-C1941F37D98C}" destId="{357CC521-5592-40FA-9025-BC5721901638}" srcOrd="1" destOrd="0" parTransId="{006CA361-1E88-42F1-AB66-A8BA9BBF14CB}" sibTransId="{C932A0C1-69E0-4568-B154-DFC509D774D6}"/>
    <dgm:cxn modelId="{70455F3F-7831-43F6-B810-C89997CF6343}" type="presOf" srcId="{75103A26-6042-48F5-A70F-C1941F37D98C}" destId="{924D1602-4033-42ED-BB4F-F1EF5FCC32D7}" srcOrd="0" destOrd="0" presId="urn:microsoft.com/office/officeart/2005/8/layout/lProcess2"/>
    <dgm:cxn modelId="{8D188331-2179-4D2A-BC86-FD3EB099ADB3}" type="presOf" srcId="{A74D7F54-4306-4501-8D76-29D9DF3E884E}" destId="{A0CE5CB0-C102-4050-B855-7A624D5EE631}" srcOrd="0" destOrd="0" presId="urn:microsoft.com/office/officeart/2005/8/layout/lProcess2"/>
    <dgm:cxn modelId="{0F1B860D-5534-46BD-8287-6CCA1AE9A803}" type="presOf" srcId="{2BFEC849-C5B0-43F4-9C89-2196EC8674DA}" destId="{6FAC3B3E-8967-4D1C-B342-DDED2038AA0E}" srcOrd="1" destOrd="0" presId="urn:microsoft.com/office/officeart/2005/8/layout/lProcess2"/>
    <dgm:cxn modelId="{B60E690E-2798-46CC-8246-3F8A6658F153}" srcId="{4D2B4DCE-D80D-42EF-A434-5B691CFB2867}" destId="{54F63648-DDF8-40BB-8431-4C43756ABDFD}" srcOrd="0" destOrd="0" parTransId="{72A28E8D-E53A-4C6E-BEFB-875FCFD7C94C}" sibTransId="{059AFD74-F006-4726-B1D9-AA911BC3E8BF}"/>
    <dgm:cxn modelId="{3936361D-73E4-4231-A877-572BABD802B9}" srcId="{76F283A7-A233-42D0-801A-C9E38060A4D4}" destId="{75103A26-6042-48F5-A70F-C1941F37D98C}" srcOrd="2" destOrd="0" parTransId="{FA0453F4-AC7C-43D9-B50A-8FC7C6D30949}" sibTransId="{EF9028DD-DB0B-4F48-AB4B-DEF7E4A26073}"/>
    <dgm:cxn modelId="{B4F3A1E6-6902-4ABB-B47E-F750D37E95B9}" type="presOf" srcId="{2BFEC849-C5B0-43F4-9C89-2196EC8674DA}" destId="{6B974E48-DDED-4EE7-9127-9E5CFA0CA66B}" srcOrd="0" destOrd="0" presId="urn:microsoft.com/office/officeart/2005/8/layout/lProcess2"/>
    <dgm:cxn modelId="{FA09184D-E766-4559-9AFA-8A8C5874968C}" type="presOf" srcId="{76F283A7-A233-42D0-801A-C9E38060A4D4}" destId="{9566DBB3-3CA3-4A93-B76A-1111FBC1C7F3}" srcOrd="0" destOrd="0" presId="urn:microsoft.com/office/officeart/2005/8/layout/lProcess2"/>
    <dgm:cxn modelId="{82AF0C45-AB3E-4312-BE09-FF3C10528EF8}" srcId="{2BFEC849-C5B0-43F4-9C89-2196EC8674DA}" destId="{A74D7F54-4306-4501-8D76-29D9DF3E884E}" srcOrd="1" destOrd="0" parTransId="{732EDBDA-9001-474B-AB5C-8C66AF7A18AB}" sibTransId="{7608FE9C-DC00-4B63-95C1-28D48A8895D8}"/>
    <dgm:cxn modelId="{DDF3F882-66CB-4CE0-9255-A444A15F7800}" type="presOf" srcId="{4D2B4DCE-D80D-42EF-A434-5B691CFB2867}" destId="{EA53F16C-C283-4D52-85E0-0D431EEF9229}" srcOrd="1" destOrd="0" presId="urn:microsoft.com/office/officeart/2005/8/layout/lProcess2"/>
    <dgm:cxn modelId="{C394E1D6-CC20-4689-82A8-4AF8D411B2F4}" type="presOf" srcId="{C0E7496C-D4BA-4DC9-B13B-F65751DA1EBF}" destId="{FE324140-D650-42A1-980B-B337655ECB91}" srcOrd="0" destOrd="0" presId="urn:microsoft.com/office/officeart/2005/8/layout/lProcess2"/>
    <dgm:cxn modelId="{2C517624-A7FA-4B13-B048-ECF33D82E8C4}" type="presParOf" srcId="{9566DBB3-3CA3-4A93-B76A-1111FBC1C7F3}" destId="{4D94E54A-9CDF-4DF4-80E7-9F1886018A58}" srcOrd="0" destOrd="0" presId="urn:microsoft.com/office/officeart/2005/8/layout/lProcess2"/>
    <dgm:cxn modelId="{16E59885-7CFE-4F84-A29C-78E096DE98E1}" type="presParOf" srcId="{4D94E54A-9CDF-4DF4-80E7-9F1886018A58}" destId="{6B974E48-DDED-4EE7-9127-9E5CFA0CA66B}" srcOrd="0" destOrd="0" presId="urn:microsoft.com/office/officeart/2005/8/layout/lProcess2"/>
    <dgm:cxn modelId="{DCBE0943-A558-4957-B509-707A43581290}" type="presParOf" srcId="{4D94E54A-9CDF-4DF4-80E7-9F1886018A58}" destId="{6FAC3B3E-8967-4D1C-B342-DDED2038AA0E}" srcOrd="1" destOrd="0" presId="urn:microsoft.com/office/officeart/2005/8/layout/lProcess2"/>
    <dgm:cxn modelId="{84E72A7E-9BCF-4778-BA38-73EA70559FC2}" type="presParOf" srcId="{4D94E54A-9CDF-4DF4-80E7-9F1886018A58}" destId="{44F0CDAC-70D6-496D-95F8-7761FBE7236F}" srcOrd="2" destOrd="0" presId="urn:microsoft.com/office/officeart/2005/8/layout/lProcess2"/>
    <dgm:cxn modelId="{83734606-8914-4478-81DE-C18572C86A39}" type="presParOf" srcId="{44F0CDAC-70D6-496D-95F8-7761FBE7236F}" destId="{765A931C-89A6-498A-9AEF-0466DD62FFB6}" srcOrd="0" destOrd="0" presId="urn:microsoft.com/office/officeart/2005/8/layout/lProcess2"/>
    <dgm:cxn modelId="{57F70EE8-0681-4B5B-AF38-34601C9E991E}" type="presParOf" srcId="{765A931C-89A6-498A-9AEF-0466DD62FFB6}" destId="{F313383B-C862-4DD2-B614-A1915706698B}" srcOrd="0" destOrd="0" presId="urn:microsoft.com/office/officeart/2005/8/layout/lProcess2"/>
    <dgm:cxn modelId="{A5C933F5-3D02-4C91-83D6-B7594E48E4DC}" type="presParOf" srcId="{765A931C-89A6-498A-9AEF-0466DD62FFB6}" destId="{8D9957DC-7B9C-4151-867C-EFBD020F6D5D}" srcOrd="1" destOrd="0" presId="urn:microsoft.com/office/officeart/2005/8/layout/lProcess2"/>
    <dgm:cxn modelId="{40D08C0D-AAFB-4797-AA96-0628EC2BBFAF}" type="presParOf" srcId="{765A931C-89A6-498A-9AEF-0466DD62FFB6}" destId="{A0CE5CB0-C102-4050-B855-7A624D5EE631}" srcOrd="2" destOrd="0" presId="urn:microsoft.com/office/officeart/2005/8/layout/lProcess2"/>
    <dgm:cxn modelId="{7A3AA595-E649-44D8-9219-6775930A81AB}" type="presParOf" srcId="{9566DBB3-3CA3-4A93-B76A-1111FBC1C7F3}" destId="{D441E5EA-B09E-40A7-9824-C3AC46D0C442}" srcOrd="1" destOrd="0" presId="urn:microsoft.com/office/officeart/2005/8/layout/lProcess2"/>
    <dgm:cxn modelId="{A12A47B6-57F1-44F0-89B7-1C385FA858B8}" type="presParOf" srcId="{9566DBB3-3CA3-4A93-B76A-1111FBC1C7F3}" destId="{611C4632-18E4-4CE1-90A9-FE99AEF19222}" srcOrd="2" destOrd="0" presId="urn:microsoft.com/office/officeart/2005/8/layout/lProcess2"/>
    <dgm:cxn modelId="{A65A29E7-A51C-4AFF-8CEA-0999EB18DDC1}" type="presParOf" srcId="{611C4632-18E4-4CE1-90A9-FE99AEF19222}" destId="{EBA61DFB-B6CF-49DA-831A-FD88383A311C}" srcOrd="0" destOrd="0" presId="urn:microsoft.com/office/officeart/2005/8/layout/lProcess2"/>
    <dgm:cxn modelId="{E73F5EC8-D623-4517-9440-4D283A899B62}" type="presParOf" srcId="{611C4632-18E4-4CE1-90A9-FE99AEF19222}" destId="{EA53F16C-C283-4D52-85E0-0D431EEF9229}" srcOrd="1" destOrd="0" presId="urn:microsoft.com/office/officeart/2005/8/layout/lProcess2"/>
    <dgm:cxn modelId="{B1985F1B-9225-4158-86E4-4D739763FC03}" type="presParOf" srcId="{611C4632-18E4-4CE1-90A9-FE99AEF19222}" destId="{87A85705-324E-4738-B311-D75ECF1BC317}" srcOrd="2" destOrd="0" presId="urn:microsoft.com/office/officeart/2005/8/layout/lProcess2"/>
    <dgm:cxn modelId="{398EF769-5709-42E5-B89F-B611FABEE374}" type="presParOf" srcId="{87A85705-324E-4738-B311-D75ECF1BC317}" destId="{CD48FA68-AA4A-4700-954C-A593D0DDDA1E}" srcOrd="0" destOrd="0" presId="urn:microsoft.com/office/officeart/2005/8/layout/lProcess2"/>
    <dgm:cxn modelId="{CFCAA881-39BD-4F34-8C02-01FD0E0530EC}" type="presParOf" srcId="{CD48FA68-AA4A-4700-954C-A593D0DDDA1E}" destId="{FCF54267-BB25-4A81-9A21-98BC1A375406}" srcOrd="0" destOrd="0" presId="urn:microsoft.com/office/officeart/2005/8/layout/lProcess2"/>
    <dgm:cxn modelId="{2553B33C-28B4-4CF1-B5A1-D74C12B72660}" type="presParOf" srcId="{CD48FA68-AA4A-4700-954C-A593D0DDDA1E}" destId="{7073B264-855B-468E-8B3F-B5865E455F97}" srcOrd="1" destOrd="0" presId="urn:microsoft.com/office/officeart/2005/8/layout/lProcess2"/>
    <dgm:cxn modelId="{CB5F81EE-7983-4491-90F5-504B00831CEE}" type="presParOf" srcId="{CD48FA68-AA4A-4700-954C-A593D0DDDA1E}" destId="{FE324140-D650-42A1-980B-B337655ECB91}" srcOrd="2" destOrd="0" presId="urn:microsoft.com/office/officeart/2005/8/layout/lProcess2"/>
    <dgm:cxn modelId="{0A66786C-F608-4449-B579-BF2075C6122D}" type="presParOf" srcId="{9566DBB3-3CA3-4A93-B76A-1111FBC1C7F3}" destId="{4FB1AF2A-3B76-4AB5-B6C6-AD2CF5B791F9}" srcOrd="3" destOrd="0" presId="urn:microsoft.com/office/officeart/2005/8/layout/lProcess2"/>
    <dgm:cxn modelId="{0E5A222F-1C32-40B9-89E2-6A9DF1939F14}" type="presParOf" srcId="{9566DBB3-3CA3-4A93-B76A-1111FBC1C7F3}" destId="{C9382AB8-11DA-4692-9623-B7FB61DCAD69}" srcOrd="4" destOrd="0" presId="urn:microsoft.com/office/officeart/2005/8/layout/lProcess2"/>
    <dgm:cxn modelId="{26BAFB05-86F5-4799-AE0D-F9B7792D8129}" type="presParOf" srcId="{C9382AB8-11DA-4692-9623-B7FB61DCAD69}" destId="{924D1602-4033-42ED-BB4F-F1EF5FCC32D7}" srcOrd="0" destOrd="0" presId="urn:microsoft.com/office/officeart/2005/8/layout/lProcess2"/>
    <dgm:cxn modelId="{4478EF43-9B57-496D-AFCB-6BCF5935BB87}" type="presParOf" srcId="{C9382AB8-11DA-4692-9623-B7FB61DCAD69}" destId="{17317BE0-7383-4704-874B-945351003D3D}" srcOrd="1" destOrd="0" presId="urn:microsoft.com/office/officeart/2005/8/layout/lProcess2"/>
    <dgm:cxn modelId="{C4A8CD17-2390-4CEE-9D3A-FDE667F6D717}" type="presParOf" srcId="{C9382AB8-11DA-4692-9623-B7FB61DCAD69}" destId="{199B6B05-CDF7-458D-9568-B3B6345C2E9B}" srcOrd="2" destOrd="0" presId="urn:microsoft.com/office/officeart/2005/8/layout/lProcess2"/>
    <dgm:cxn modelId="{C85737DA-2D87-441A-A8E9-DC954D3E556D}" type="presParOf" srcId="{199B6B05-CDF7-458D-9568-B3B6345C2E9B}" destId="{1616AF16-CA93-46B8-A386-FB6CA16653A2}" srcOrd="0" destOrd="0" presId="urn:microsoft.com/office/officeart/2005/8/layout/lProcess2"/>
    <dgm:cxn modelId="{784E4581-9385-4E37-96E2-EEB597D76D5B}" type="presParOf" srcId="{1616AF16-CA93-46B8-A386-FB6CA16653A2}" destId="{47BAD8B4-6DE3-46BF-B9CE-64CE17836932}" srcOrd="0" destOrd="0" presId="urn:microsoft.com/office/officeart/2005/8/layout/lProcess2"/>
    <dgm:cxn modelId="{36AD4146-4AB7-4506-BDDD-253D505AECE4}" type="presParOf" srcId="{1616AF16-CA93-46B8-A386-FB6CA16653A2}" destId="{7CBAFA17-F83E-4BCC-ABCB-86379E5E0D8B}" srcOrd="1" destOrd="0" presId="urn:microsoft.com/office/officeart/2005/8/layout/lProcess2"/>
    <dgm:cxn modelId="{F712308B-1A08-4571-889F-2A2EEB12ED87}" type="presParOf" srcId="{1616AF16-CA93-46B8-A386-FB6CA16653A2}" destId="{301A6DB6-E5BB-4765-B69F-E4A4C3871833}" srcOrd="2" destOrd="0" presId="urn:microsoft.com/office/officeart/2005/8/layout/lProcess2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5B106E36-FD25-4E2D-B0AA-010F637433A0}" type="datetimeFigureOut">
              <a:rPr lang="ru-RU" smtClean="0"/>
              <a:pPr/>
              <a:t>10.12.2010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Прямоугольник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Прямоугольник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10.12.2010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10.12.2010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Равнобедренный треугольник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10.12.2010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10.12.2010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10.12.2010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10.12.2010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10.12.2010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10.12.2010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Прямая соединительная линия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10.12.2010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Равнобедренный треугольник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10.12.2010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Равнобедренный треугольник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10.12.2010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Прямая соединительная линия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Прямая соединительная линия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Равнобедренный треугольник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19200" y="2000240"/>
            <a:ext cx="6858000" cy="2876560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 smtClean="0"/>
              <a:t>Нетрадиционный урок – как одна из форм повышения мотивации учащихся при изучении иностранных языков</a:t>
            </a:r>
            <a:endParaRPr lang="ru-RU" sz="24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19200" y="3857628"/>
            <a:ext cx="6858000" cy="1800222"/>
          </a:xfrm>
        </p:spPr>
        <p:txBody>
          <a:bodyPr>
            <a:normAutofit/>
          </a:bodyPr>
          <a:lstStyle/>
          <a:p>
            <a:pPr algn="ctr"/>
            <a:r>
              <a:rPr lang="ru-RU" i="1" dirty="0" smtClean="0"/>
              <a:t>Нестандартный урок - это импровизированное учебное занятие, имеющее нетрадиционную (неустановленную) структуру.</a:t>
            </a:r>
            <a:endParaRPr lang="ru-RU" i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785786" y="642918"/>
            <a:ext cx="778674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i="1" dirty="0" smtClean="0"/>
              <a:t>«Обучение </a:t>
            </a:r>
            <a:r>
              <a:rPr lang="ru-RU" i="1" dirty="0" smtClean="0"/>
              <a:t>иностранному языку в большей степени, чем какому–либо другому предмету, требует индивидуального подхода и использования нетрадиционных уроков» </a:t>
            </a:r>
            <a:r>
              <a:rPr lang="ru-RU" i="1" dirty="0" smtClean="0"/>
              <a:t> Рогова Г.В.</a:t>
            </a:r>
            <a:endParaRPr lang="ru-RU" i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Цель проведения нестандартных уроков</a:t>
            </a:r>
            <a:r>
              <a:rPr lang="ru-RU" dirty="0" smtClean="0"/>
              <a:t>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smtClean="0"/>
              <a:t> Осуществляется контроль знаний, навыков и умений учащихся по определенной теме</a:t>
            </a:r>
            <a:r>
              <a:rPr lang="ru-RU" dirty="0" smtClean="0"/>
              <a:t>.</a:t>
            </a:r>
          </a:p>
          <a:p>
            <a:pPr algn="ctr">
              <a:buNone/>
            </a:pPr>
            <a:r>
              <a:rPr lang="ru-RU" b="1" dirty="0" smtClean="0"/>
              <a:t>Задачи:</a:t>
            </a:r>
            <a:endParaRPr lang="ru-RU" b="1" dirty="0" smtClean="0"/>
          </a:p>
          <a:p>
            <a:r>
              <a:rPr lang="ru-RU" dirty="0" smtClean="0"/>
              <a:t>Отработка </a:t>
            </a:r>
            <a:r>
              <a:rPr lang="ru-RU" dirty="0" smtClean="0"/>
              <a:t>новых методов, приемов, форм и средств обучения по реализации основного закона педагогики — закона активности обучения</a:t>
            </a:r>
            <a:r>
              <a:rPr lang="ru-RU" dirty="0" smtClean="0"/>
              <a:t>.</a:t>
            </a:r>
          </a:p>
          <a:p>
            <a:endParaRPr lang="ru-RU" dirty="0" smtClean="0"/>
          </a:p>
          <a:p>
            <a:r>
              <a:rPr lang="ru-RU" dirty="0" smtClean="0"/>
              <a:t> </a:t>
            </a:r>
            <a:r>
              <a:rPr lang="ru-RU" dirty="0" smtClean="0"/>
              <a:t> </a:t>
            </a:r>
            <a:r>
              <a:rPr lang="ru-RU" dirty="0" smtClean="0"/>
              <a:t>Отсроченные домашние задания. Дифференциация домашних заданий с учетом интересов и склонностей учащихся. Помощь учителя, родителей в выполнении отсроченных домашних заданий в период подготовки урока</a:t>
            </a:r>
            <a:r>
              <a:rPr lang="ru-RU" dirty="0" smtClean="0"/>
              <a:t>.</a:t>
            </a:r>
          </a:p>
          <a:p>
            <a:endParaRPr lang="ru-RU" dirty="0" smtClean="0"/>
          </a:p>
          <a:p>
            <a:r>
              <a:rPr lang="ru-RU" dirty="0" smtClean="0"/>
              <a:t>Разделение </a:t>
            </a:r>
            <a:r>
              <a:rPr lang="ru-RU" dirty="0" smtClean="0"/>
              <a:t>класса на группы по интересам, как в процессе подготовки, так и при проведении урока. Распределение ролей в группах, заданий каждому ученику</a:t>
            </a:r>
            <a:r>
              <a:rPr lang="ru-RU" dirty="0" smtClean="0"/>
              <a:t>.</a:t>
            </a:r>
          </a:p>
          <a:p>
            <a:pPr>
              <a:buNone/>
            </a:pPr>
            <a:endParaRPr lang="ru-RU" dirty="0" smtClean="0"/>
          </a:p>
          <a:p>
            <a:r>
              <a:rPr lang="ru-RU" dirty="0" smtClean="0"/>
              <a:t>О</a:t>
            </a:r>
            <a:r>
              <a:rPr lang="ru-RU" dirty="0" smtClean="0"/>
              <a:t>беспечивается </a:t>
            </a:r>
            <a:r>
              <a:rPr lang="ru-RU" dirty="0" smtClean="0"/>
              <a:t>деловая, рабочая атмосфера, серьезное отношение учащихся к </a:t>
            </a:r>
            <a:r>
              <a:rPr lang="ru-RU" dirty="0" smtClean="0"/>
              <a:t>уроку.</a:t>
            </a:r>
            <a:endParaRPr lang="ru-RU" dirty="0" smtClean="0"/>
          </a:p>
          <a:p>
            <a:r>
              <a:rPr lang="ru-RU" dirty="0" smtClean="0"/>
              <a:t> П</a:t>
            </a:r>
            <a:r>
              <a:rPr lang="ru-RU" dirty="0" smtClean="0"/>
              <a:t>редусматривается </a:t>
            </a:r>
            <a:r>
              <a:rPr lang="ru-RU" dirty="0" smtClean="0"/>
              <a:t>минимальное участи  уроке учителя</a:t>
            </a:r>
          </a:p>
          <a:p>
            <a:pPr>
              <a:buNone/>
            </a:pP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Развивающий и воспитывающий потенциал нетрадиционных форм урока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    Формирование </a:t>
            </a:r>
            <a:r>
              <a:rPr lang="ru-RU" dirty="0" smtClean="0"/>
              <a:t>у учащихся интереса и уважения к культуре страны изучаемого </a:t>
            </a:r>
            <a:r>
              <a:rPr lang="ru-RU" dirty="0" smtClean="0"/>
              <a:t>языка.</a:t>
            </a:r>
            <a:endParaRPr lang="ru-RU" dirty="0" smtClean="0"/>
          </a:p>
          <a:p>
            <a:r>
              <a:rPr lang="ru-RU" dirty="0" smtClean="0"/>
              <a:t>  Воспитание </a:t>
            </a:r>
            <a:r>
              <a:rPr lang="ru-RU" dirty="0" smtClean="0"/>
              <a:t>культуры общения и потребности в практическом использовании языка в различных сферах </a:t>
            </a:r>
            <a:r>
              <a:rPr lang="ru-RU" dirty="0" smtClean="0"/>
              <a:t>деятельности.</a:t>
            </a:r>
            <a:endParaRPr lang="ru-RU" dirty="0" smtClean="0"/>
          </a:p>
          <a:p>
            <a:r>
              <a:rPr lang="ru-RU" dirty="0" smtClean="0"/>
              <a:t> </a:t>
            </a:r>
            <a:r>
              <a:rPr lang="ru-RU" dirty="0" smtClean="0"/>
              <a:t>Развитие </a:t>
            </a:r>
            <a:r>
              <a:rPr lang="ru-RU" dirty="0" smtClean="0"/>
              <a:t>языковых, интеллектуальных и познавательных способностей, развитие ценностных ориентаций, чувств и эмоций ученика</a:t>
            </a:r>
            <a:r>
              <a:rPr lang="ru-RU" dirty="0" smtClean="0"/>
              <a:t>.</a:t>
            </a:r>
            <a:r>
              <a:rPr lang="ru-RU" dirty="0" smtClean="0"/>
              <a:t> </a:t>
            </a:r>
            <a:endParaRPr lang="ru-RU" dirty="0" smtClean="0"/>
          </a:p>
          <a:p>
            <a:r>
              <a:rPr lang="ru-RU" dirty="0" smtClean="0"/>
              <a:t>Повышение интереса </a:t>
            </a:r>
            <a:r>
              <a:rPr lang="ru-RU" dirty="0" smtClean="0"/>
              <a:t>учащихся к изучаемому </a:t>
            </a:r>
            <a:r>
              <a:rPr lang="ru-RU" dirty="0" smtClean="0"/>
              <a:t>предмету, и развитие </a:t>
            </a:r>
            <a:r>
              <a:rPr lang="ru-RU" dirty="0" smtClean="0"/>
              <a:t>их </a:t>
            </a:r>
            <a:r>
              <a:rPr lang="ru-RU" dirty="0" smtClean="0"/>
              <a:t>творческой самостоятельности, обучение </a:t>
            </a:r>
            <a:r>
              <a:rPr lang="ru-RU" dirty="0" smtClean="0"/>
              <a:t>работе с различными источниками знаний.</a:t>
            </a:r>
          </a:p>
          <a:p>
            <a:r>
              <a:rPr lang="ru-RU" dirty="0" smtClean="0"/>
              <a:t>Занятия </a:t>
            </a:r>
            <a:r>
              <a:rPr lang="ru-RU" dirty="0" smtClean="0"/>
              <a:t>"снимают" традиционность урока, оживляют мысль</a:t>
            </a:r>
          </a:p>
          <a:p>
            <a:endParaRPr lang="ru-RU" dirty="0" smtClean="0"/>
          </a:p>
          <a:p>
            <a:pPr>
              <a:buNone/>
            </a:pPr>
            <a:r>
              <a:rPr lang="ru-RU" dirty="0" smtClean="0"/>
              <a:t> 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b="1" dirty="0" smtClean="0"/>
              <a:t>Нетрадиционные формы  уроков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ln>
            <a:solidFill>
              <a:schemeClr val="bg2">
                <a:lumMod val="75000"/>
              </a:schemeClr>
            </a:solidFill>
          </a:ln>
        </p:spPr>
        <p:txBody>
          <a:bodyPr>
            <a:normAutofit/>
          </a:bodyPr>
          <a:lstStyle/>
          <a:p>
            <a:r>
              <a:rPr lang="ru-RU" dirty="0"/>
              <a:t>-         </a:t>
            </a:r>
          </a:p>
        </p:txBody>
      </p:sp>
      <p:graphicFrame>
        <p:nvGraphicFramePr>
          <p:cNvPr id="13" name="Схема 12"/>
          <p:cNvGraphicFramePr/>
          <p:nvPr/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 smtClean="0"/>
              <a:t>Для </a:t>
            </a:r>
            <a:r>
              <a:rPr lang="ru-RU" sz="2800" b="1" dirty="0" smtClean="0"/>
              <a:t>успешного проведения нестандартного урока рекомендуется:</a:t>
            </a:r>
            <a:br>
              <a:rPr lang="ru-RU" sz="2800" b="1" dirty="0" smtClean="0"/>
            </a:br>
            <a:endParaRPr lang="ru-RU" sz="2800" b="1" dirty="0" smtClean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 </a:t>
            </a:r>
            <a:r>
              <a:rPr lang="ru-RU" dirty="0" smtClean="0"/>
              <a:t>1</a:t>
            </a:r>
            <a:r>
              <a:rPr lang="ru-RU" sz="2000" dirty="0" smtClean="0"/>
              <a:t>. Начинать работу с большой </a:t>
            </a:r>
            <a:r>
              <a:rPr lang="ru-RU" sz="2000" dirty="0" smtClean="0"/>
              <a:t>предварительной подготовки </a:t>
            </a:r>
            <a:r>
              <a:rPr lang="ru-RU" sz="2000" dirty="0" smtClean="0"/>
              <a:t>(готовится оборудование урока, выполняются предварительные задания, накапливаются нужные учебные материалы).</a:t>
            </a:r>
          </a:p>
          <a:p>
            <a:r>
              <a:rPr lang="ru-RU" sz="2000" dirty="0" smtClean="0"/>
              <a:t>2. Обязательно нужно включать всех учащихся в подготовку проведения урока.</a:t>
            </a:r>
          </a:p>
          <a:p>
            <a:r>
              <a:rPr lang="ru-RU" sz="2000" dirty="0" smtClean="0"/>
              <a:t>3. Учитывать фактический уровень подготовленности конкретного класса для успешного восприятия учащимися оригинальной формы урока, при этом, заботясь, чтобы они не потратили время впустую ради простой занимательности, а приняли эту форму для лучшего усвоения учебного материала.</a:t>
            </a:r>
          </a:p>
          <a:p>
            <a:r>
              <a:rPr lang="ru-RU" sz="2000" dirty="0" smtClean="0"/>
              <a:t>. При анализе проведенного нестандартного урока оценивать не только степень достижения поставленных целей, но и тот эмоциональный тонус, который устанавливается на уроке, а также интерес учащихся, их активность, коллективизм, взаимопомощь и другие благоприятные условия, положительно влияющие на формирование личности школьника.</a:t>
            </a:r>
          </a:p>
          <a:p>
            <a:endParaRPr lang="ru-RU" sz="2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357166"/>
            <a:ext cx="8943948" cy="63343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100" b="1" dirty="0" smtClean="0"/>
              <a:t>Нетрадиционный подход к проведению урока позволяет побудить учащихся:</a:t>
            </a:r>
            <a:r>
              <a:rPr lang="ru-RU" sz="2400" dirty="0" smtClean="0"/>
              <a:t/>
            </a:r>
            <a:br>
              <a:rPr lang="ru-RU" sz="2400" dirty="0" smtClean="0"/>
            </a:br>
            <a:endParaRPr lang="ru-RU" sz="2400" dirty="0" smtClean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785794"/>
            <a:ext cx="8229600" cy="5371166"/>
          </a:xfrm>
        </p:spPr>
        <p:txBody>
          <a:bodyPr>
            <a:normAutofit fontScale="92500"/>
          </a:bodyPr>
          <a:lstStyle/>
          <a:p>
            <a:pPr>
              <a:buNone/>
            </a:pPr>
            <a:endParaRPr lang="ru-RU" dirty="0" smtClean="0"/>
          </a:p>
          <a:p>
            <a:r>
              <a:rPr lang="ru-RU" dirty="0" smtClean="0"/>
              <a:t>к </a:t>
            </a:r>
            <a:r>
              <a:rPr lang="ru-RU" dirty="0" smtClean="0"/>
              <a:t>активизации умственной деятельности,</a:t>
            </a:r>
          </a:p>
          <a:p>
            <a:r>
              <a:rPr lang="ru-RU" dirty="0" smtClean="0"/>
              <a:t> </a:t>
            </a:r>
            <a:r>
              <a:rPr lang="ru-RU" dirty="0" smtClean="0"/>
              <a:t>к самостоятельному творчеству,</a:t>
            </a:r>
          </a:p>
          <a:p>
            <a:r>
              <a:rPr lang="ru-RU" dirty="0" smtClean="0"/>
              <a:t>к </a:t>
            </a:r>
            <a:r>
              <a:rPr lang="ru-RU" dirty="0" smtClean="0"/>
              <a:t>проявлению скрытых возможностей каждого учащегося, а это дает возможность более тесного общения учителя с учеником (воплощается творчество учащихся и учителя),</a:t>
            </a:r>
          </a:p>
          <a:p>
            <a:r>
              <a:rPr lang="ru-RU" dirty="0" smtClean="0"/>
              <a:t>к </a:t>
            </a:r>
            <a:r>
              <a:rPr lang="ru-RU" dirty="0" smtClean="0"/>
              <a:t>проявлению чувства коллективизма, сопереживания за товарища, ответственности перед всей группой – не подвести, не отстать от одноклассников, т.е. имеют большой воспитывающий потенциал,</a:t>
            </a:r>
          </a:p>
          <a:p>
            <a:r>
              <a:rPr lang="ru-RU" dirty="0" smtClean="0"/>
              <a:t> </a:t>
            </a:r>
            <a:r>
              <a:rPr lang="ru-RU" dirty="0" smtClean="0"/>
              <a:t>к осознанию важности обучения в школе, делает его любознательным и мотивирует к изучению иностранного языка.</a:t>
            </a: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Начальная">
  <a:themeElements>
    <a:clrScheme name="Начальная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Начальная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Начальная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63</TotalTime>
  <Words>374</Words>
  <PresentationFormat>Экран (4:3)</PresentationFormat>
  <Paragraphs>45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Начальная</vt:lpstr>
      <vt:lpstr>Нетрадиционный урок – как одна из форм повышения мотивации учащихся при изучении иностранных языков</vt:lpstr>
      <vt:lpstr>Цель проведения нестандартных уроков:</vt:lpstr>
      <vt:lpstr>Развивающий и воспитывающий потенциал нетрадиционных форм урока</vt:lpstr>
      <vt:lpstr>Нетрадиционные формы  уроков</vt:lpstr>
      <vt:lpstr>      Для успешного проведения нестандартного урока рекомендуется: </vt:lpstr>
      <vt:lpstr>Нетрадиционный подход к проведению урока позволяет побудить учащихся: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Нетрадиционные формы  уроков</dc:title>
  <dc:creator>Admin</dc:creator>
  <cp:lastModifiedBy>Admin</cp:lastModifiedBy>
  <cp:revision>9</cp:revision>
  <dcterms:created xsi:type="dcterms:W3CDTF">2010-12-10T14:00:16Z</dcterms:created>
  <dcterms:modified xsi:type="dcterms:W3CDTF">2010-12-10T15:14:06Z</dcterms:modified>
</cp:coreProperties>
</file>